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231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D2F1-9E59-440A-95C2-DBA765A9B91B}" type="datetimeFigureOut">
              <a:rPr lang="es-ES" smtClean="0"/>
              <a:t>17/03/2022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42CD-37E2-4DC5-9C3F-5826CB6BC2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3665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D2F1-9E59-440A-95C2-DBA765A9B91B}" type="datetimeFigureOut">
              <a:rPr lang="es-ES" smtClean="0"/>
              <a:t>17/03/2022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42CD-37E2-4DC5-9C3F-5826CB6BC2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0413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D2F1-9E59-440A-95C2-DBA765A9B91B}" type="datetimeFigureOut">
              <a:rPr lang="es-ES" smtClean="0"/>
              <a:t>17/03/2022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42CD-37E2-4DC5-9C3F-5826CB6BC2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5524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D2F1-9E59-440A-95C2-DBA765A9B91B}" type="datetimeFigureOut">
              <a:rPr lang="es-ES" smtClean="0"/>
              <a:t>17/03/2022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42CD-37E2-4DC5-9C3F-5826CB6BC2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5253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D2F1-9E59-440A-95C2-DBA765A9B91B}" type="datetimeFigureOut">
              <a:rPr lang="es-ES" smtClean="0"/>
              <a:t>17/03/2022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42CD-37E2-4DC5-9C3F-5826CB6BC2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7720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D2F1-9E59-440A-95C2-DBA765A9B91B}" type="datetimeFigureOut">
              <a:rPr lang="es-ES" smtClean="0"/>
              <a:t>17/03/2022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42CD-37E2-4DC5-9C3F-5826CB6BC2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3595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D2F1-9E59-440A-95C2-DBA765A9B91B}" type="datetimeFigureOut">
              <a:rPr lang="es-ES" smtClean="0"/>
              <a:t>17/03/2022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42CD-37E2-4DC5-9C3F-5826CB6BC2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5332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D2F1-9E59-440A-95C2-DBA765A9B91B}" type="datetimeFigureOut">
              <a:rPr lang="es-ES" smtClean="0"/>
              <a:t>17/03/2022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42CD-37E2-4DC5-9C3F-5826CB6BC2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7968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D2F1-9E59-440A-95C2-DBA765A9B91B}" type="datetimeFigureOut">
              <a:rPr lang="es-ES" smtClean="0"/>
              <a:t>17/03/2022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42CD-37E2-4DC5-9C3F-5826CB6BC2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9186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D2F1-9E59-440A-95C2-DBA765A9B91B}" type="datetimeFigureOut">
              <a:rPr lang="es-ES" smtClean="0"/>
              <a:t>17/03/2022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42CD-37E2-4DC5-9C3F-5826CB6BC2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6502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D2F1-9E59-440A-95C2-DBA765A9B91B}" type="datetimeFigureOut">
              <a:rPr lang="es-ES" smtClean="0"/>
              <a:t>17/03/2022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42CD-37E2-4DC5-9C3F-5826CB6BC2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0127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4D2F1-9E59-440A-95C2-DBA765A9B91B}" type="datetimeFigureOut">
              <a:rPr lang="es-ES" smtClean="0"/>
              <a:t>17/03/2022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042CD-37E2-4DC5-9C3F-5826CB6BC2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7701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ctrTitle"/>
          </p:nvPr>
        </p:nvSpPr>
        <p:spPr>
          <a:xfrm>
            <a:off x="2" y="2246025"/>
            <a:ext cx="9143998" cy="1470025"/>
          </a:xfrm>
        </p:spPr>
        <p:txBody>
          <a:bodyPr/>
          <a:lstStyle/>
          <a:p>
            <a:pPr eaLnBrk="1" hangingPunct="1"/>
            <a:r>
              <a:rPr lang="es-ES" altLang="es-ES" b="1" dirty="0">
                <a:solidFill>
                  <a:srgbClr val="C00000"/>
                </a:solidFill>
              </a:rPr>
              <a:t>TITULO</a:t>
            </a:r>
          </a:p>
        </p:txBody>
      </p:sp>
      <p:sp>
        <p:nvSpPr>
          <p:cNvPr id="6" name="2 Subtítulo"/>
          <p:cNvSpPr>
            <a:spLocks noGrp="1"/>
          </p:cNvSpPr>
          <p:nvPr>
            <p:ph type="subTitle" idx="1"/>
          </p:nvPr>
        </p:nvSpPr>
        <p:spPr>
          <a:xfrm>
            <a:off x="0" y="3405329"/>
            <a:ext cx="9144000" cy="406400"/>
          </a:xfrm>
        </p:spPr>
        <p:txBody>
          <a:bodyPr/>
          <a:lstStyle/>
          <a:p>
            <a:pPr eaLnBrk="1" hangingPunct="1"/>
            <a:r>
              <a:rPr lang="es-ES" altLang="es-ES" sz="2000" b="1" dirty="0">
                <a:solidFill>
                  <a:schemeClr val="tx1"/>
                </a:solidFill>
              </a:rPr>
              <a:t>Autores</a:t>
            </a:r>
          </a:p>
        </p:txBody>
      </p:sp>
      <p:sp>
        <p:nvSpPr>
          <p:cNvPr id="7" name="2 Subtítulo"/>
          <p:cNvSpPr txBox="1">
            <a:spLocks/>
          </p:cNvSpPr>
          <p:nvPr/>
        </p:nvSpPr>
        <p:spPr>
          <a:xfrm>
            <a:off x="-36004" y="3961651"/>
            <a:ext cx="9143999" cy="406400"/>
          </a:xfrm>
          <a:prstGeom prst="rect">
            <a:avLst/>
          </a:prstGeom>
          <a:ln>
            <a:noFill/>
          </a:ln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E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Organización / Puesto de Trabajo</a:t>
            </a:r>
          </a:p>
        </p:txBody>
      </p:sp>
      <p:sp>
        <p:nvSpPr>
          <p:cNvPr id="8" name="2 Subtítulo"/>
          <p:cNvSpPr txBox="1">
            <a:spLocks/>
          </p:cNvSpPr>
          <p:nvPr/>
        </p:nvSpPr>
        <p:spPr>
          <a:xfrm>
            <a:off x="0" y="5949280"/>
            <a:ext cx="9144000" cy="9087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s-ES" altLang="es-ES" sz="1400" b="1" dirty="0">
                <a:solidFill>
                  <a:srgbClr val="C00000"/>
                </a:solidFill>
              </a:rPr>
              <a:t>XI Jornadas Nacionales Asociación Enfermería Comunitaria (AEC)</a:t>
            </a:r>
          </a:p>
          <a:p>
            <a:pPr>
              <a:spcBef>
                <a:spcPts val="0"/>
              </a:spcBef>
            </a:pPr>
            <a:r>
              <a:rPr lang="es-ES" altLang="es-ES" sz="1400" b="1" dirty="0">
                <a:solidFill>
                  <a:srgbClr val="C00000"/>
                </a:solidFill>
              </a:rPr>
              <a:t>XI Encuentro Nacional de Tutores y Residentes de </a:t>
            </a:r>
            <a:r>
              <a:rPr lang="es-ES" altLang="es-ES" sz="1400" b="1" dirty="0" err="1">
                <a:solidFill>
                  <a:srgbClr val="C00000"/>
                </a:solidFill>
              </a:rPr>
              <a:t>EFyC</a:t>
            </a:r>
            <a:endParaRPr lang="es-ES" altLang="es-ES" sz="1400" b="1" dirty="0">
              <a:solidFill>
                <a:srgbClr val="C00000"/>
              </a:solidFill>
            </a:endParaRPr>
          </a:p>
          <a:p>
            <a:pPr>
              <a:spcBef>
                <a:spcPts val="0"/>
              </a:spcBef>
            </a:pPr>
            <a:r>
              <a:rPr lang="es-ES" altLang="es-ES" sz="1400" b="1">
                <a:solidFill>
                  <a:srgbClr val="C00000"/>
                </a:solidFill>
              </a:rPr>
              <a:t>Logroño</a:t>
            </a:r>
            <a:r>
              <a:rPr lang="es-ES" altLang="es-ES" sz="1400" b="1" dirty="0">
                <a:solidFill>
                  <a:srgbClr val="C00000"/>
                </a:solidFill>
              </a:rPr>
              <a:t>, 26, 27 y 28 de octubre de 2022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BD951D5F-6E02-4984-A5C5-8BFB06DA8B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1025" name="Picture 1">
            <a:extLst>
              <a:ext uri="{FF2B5EF4-FFF2-40B4-BE49-F238E27FC236}">
                <a16:creationId xmlns:a16="http://schemas.microsoft.com/office/drawing/2014/main" id="{9C4E7ECF-9EDE-4189-9FC5-1197E94BD9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87640"/>
            <a:ext cx="1512168" cy="1100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0013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00132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2860</TotalTime>
  <Words>36</Words>
  <Application>Microsoft Office PowerPoint</Application>
  <PresentationFormat>Presentación en pantalla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de Office</vt:lpstr>
      <vt:lpstr>TITULO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TITULO</dc:title>
  <dc:creator>Usuario</dc:creator>
  <cp:lastModifiedBy>Usuario</cp:lastModifiedBy>
  <cp:revision>13</cp:revision>
  <dcterms:created xsi:type="dcterms:W3CDTF">2016-01-13T12:44:10Z</dcterms:created>
  <dcterms:modified xsi:type="dcterms:W3CDTF">2022-03-17T09:48:35Z</dcterms:modified>
</cp:coreProperties>
</file>